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2"/>
  </p:sldMasterIdLst>
  <p:sldIdLst>
    <p:sldId id="256" r:id="rId3"/>
    <p:sldId id="270" r:id="rId4"/>
    <p:sldId id="263" r:id="rId5"/>
    <p:sldId id="266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6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eg>
</file>

<file path=ppt/media/image10.gif>
</file>

<file path=ppt/media/image11.png>
</file>

<file path=ppt/media/image12.png>
</file>

<file path=ppt/media/image13.gif>
</file>

<file path=ppt/media/image14.png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6494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291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36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627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5939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0574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54874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16846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191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6914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4821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6999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0573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063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041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8650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0840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FCCA9-B69F-40FA-A362-D5219BC56499}" type="datetimeFigureOut">
              <a:rPr lang="de-DE" smtClean="0"/>
              <a:t>23.09.2018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9F423D-52C4-48A1-A86E-E579FE1163C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2824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9GZjEgRpGKU?ecver=2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1.xml"/><Relationship Id="rId5" Type="http://schemas.openxmlformats.org/officeDocument/2006/relationships/image" Target="../media/image7.gi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9BF059-6712-4C67-B617-BEBA155027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MOJO-DOYO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EA726B6-B2A8-41EE-A95F-9EC02F64EA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7"/>
            <a:ext cx="8791575" cy="2269374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GDV Vorbereitungspräsentation</a:t>
            </a:r>
          </a:p>
          <a:p>
            <a:r>
              <a:rPr lang="de-DE" dirty="0"/>
              <a:t>Janosch Wallek</a:t>
            </a:r>
          </a:p>
          <a:p>
            <a:r>
              <a:rPr lang="de-DE" dirty="0"/>
              <a:t>Dominic </a:t>
            </a:r>
            <a:r>
              <a:rPr lang="de-DE" dirty="0" err="1"/>
              <a:t>Schwarbach</a:t>
            </a:r>
            <a:endParaRPr lang="de-DE" dirty="0"/>
          </a:p>
          <a:p>
            <a:r>
              <a:rPr lang="de-DE" dirty="0"/>
              <a:t>Josephine Schüler</a:t>
            </a:r>
          </a:p>
          <a:p>
            <a:r>
              <a:rPr lang="de-DE" dirty="0"/>
              <a:t>Stephan </a:t>
            </a:r>
            <a:r>
              <a:rPr lang="de-DE" dirty="0" err="1"/>
              <a:t>Kornelsen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7089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44D29-C961-4A9E-B236-F19B588DB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448281"/>
          </a:xfrm>
        </p:spPr>
        <p:txBody>
          <a:bodyPr>
            <a:normAutofit fontScale="90000"/>
          </a:bodyPr>
          <a:lstStyle/>
          <a:p>
            <a:r>
              <a:rPr lang="en-US" dirty="0"/>
              <a:t>Video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0B19E-7BB0-42E3-927F-ADC9C36E8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Online Media 3">
            <a:hlinkClick r:id="" action="ppaction://media"/>
            <a:extLst>
              <a:ext uri="{FF2B5EF4-FFF2-40B4-BE49-F238E27FC236}">
                <a16:creationId xmlns:a16="http://schemas.microsoft.com/office/drawing/2014/main" id="{7D794C5A-48FD-46A9-A334-D0DE5494726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44383" y="1517203"/>
            <a:ext cx="8900055" cy="500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396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7E8B51-C674-4B88-AFFF-23E042C78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Entwicklungsplan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45C726-A868-4305-9D7D-91110C49C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6A3455-5E41-46BA-946A-EF80C4F76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186" y="2764631"/>
            <a:ext cx="9838450" cy="251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23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2ABB1-7557-4556-ADAF-504C2497F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448282"/>
          </a:xfrm>
        </p:spPr>
        <p:txBody>
          <a:bodyPr>
            <a:normAutofit fontScale="90000"/>
          </a:bodyPr>
          <a:lstStyle/>
          <a:p>
            <a:r>
              <a:rPr lang="de-DE" dirty="0"/>
              <a:t>Janosch Wallek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45F5479-D4A8-4E4F-855F-C4C3E61D0A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927" y="1066800"/>
            <a:ext cx="9773484" cy="4334933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1D22A7-407B-453A-A6AB-F2B6DFE7F1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8581" y="3234266"/>
            <a:ext cx="4784176" cy="28651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C4E7C0F-47F0-43DE-BBC5-52D30A428055}"/>
              </a:ext>
            </a:extLst>
          </p:cNvPr>
          <p:cNvPicPr>
            <a:picLocks noChangeAspect="1"/>
          </p:cNvPicPr>
          <p:nvPr>
            <p:custDataLst>
              <p:custData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31" y="457807"/>
            <a:ext cx="11268075" cy="57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094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B1FD6-BAFB-45C5-8608-96B694D4C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448281"/>
          </a:xfrm>
        </p:spPr>
        <p:txBody>
          <a:bodyPr>
            <a:normAutofit fontScale="90000"/>
          </a:bodyPr>
          <a:lstStyle/>
          <a:p>
            <a:r>
              <a:rPr lang="de-DE" dirty="0"/>
              <a:t>Dominic </a:t>
            </a:r>
            <a:r>
              <a:rPr lang="de-DE" dirty="0" err="1"/>
              <a:t>Schwarbach</a:t>
            </a:r>
            <a:endParaRPr lang="de-DE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F9C075C-26F5-405F-89BF-5BED1E2B7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066798"/>
            <a:ext cx="6554279" cy="411169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C253BB-73C8-4B25-9D19-745801C5F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7722" y="3648682"/>
            <a:ext cx="4055771" cy="291073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AB4E49-0B04-4801-8528-B3495249DC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62" y="538162"/>
            <a:ext cx="11268075" cy="57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9C37D-D424-409D-9B99-42E860E94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448281"/>
          </a:xfrm>
        </p:spPr>
        <p:txBody>
          <a:bodyPr>
            <a:normAutofit fontScale="90000"/>
          </a:bodyPr>
          <a:lstStyle/>
          <a:p>
            <a:r>
              <a:rPr lang="en-US" dirty="0"/>
              <a:t>Josephine </a:t>
            </a:r>
            <a:r>
              <a:rPr lang="en-US" dirty="0" err="1"/>
              <a:t>Schüler</a:t>
            </a:r>
            <a:endParaRPr lang="de-D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D8C6CAA-3544-449A-B2A0-42DED65383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066799"/>
            <a:ext cx="4954587" cy="357867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B69A40-22B2-4963-918C-BBE36844F4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2" y="1651930"/>
            <a:ext cx="4469074" cy="458755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C849FF-FF3B-4010-9953-A6F46D935D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62" y="538162"/>
            <a:ext cx="11268075" cy="57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159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19829-B184-4176-9B32-DA443C745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448281"/>
          </a:xfrm>
        </p:spPr>
        <p:txBody>
          <a:bodyPr>
            <a:normAutofit fontScale="90000"/>
          </a:bodyPr>
          <a:lstStyle/>
          <a:p>
            <a:r>
              <a:rPr lang="en-US" dirty="0"/>
              <a:t>Stephan </a:t>
            </a:r>
            <a:r>
              <a:rPr lang="en-US" dirty="0" err="1"/>
              <a:t>Kornelsen</a:t>
            </a:r>
            <a:endParaRPr lang="de-D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29704C-F46E-43C0-8417-183863800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066799"/>
            <a:ext cx="6143085" cy="354171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8327A8-2D2B-44B9-B857-DB578254E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4800" y="2854195"/>
            <a:ext cx="5662611" cy="350863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38EE80-390B-491B-A441-245F809962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62" y="538162"/>
            <a:ext cx="11268075" cy="578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600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Schaltkreis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Schaltkreis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altkreis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6e257e09-045c-4c65-9b5f-c8bccb4c7a4f" Revision="1" Stencil="System.MyShapes" StencilVersion="1.0"/>
</Control>
</file>

<file path=customXml/itemProps1.xml><?xml version="1.0" encoding="utf-8"?>
<ds:datastoreItem xmlns:ds="http://schemas.openxmlformats.org/officeDocument/2006/customXml" ds:itemID="{A7F5735C-2233-4911-9D4B-704A7CD5C072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Schaltkreis</Template>
  <TotalTime>0</TotalTime>
  <Words>21</Words>
  <Application>Microsoft Office PowerPoint</Application>
  <PresentationFormat>Widescreen</PresentationFormat>
  <Paragraphs>12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Tw Cen MT</vt:lpstr>
      <vt:lpstr>Schaltkreis</vt:lpstr>
      <vt:lpstr>MOJO-DOYO</vt:lpstr>
      <vt:lpstr>Video</vt:lpstr>
      <vt:lpstr>Entwicklungsplan</vt:lpstr>
      <vt:lpstr>Janosch Wallek</vt:lpstr>
      <vt:lpstr>Dominic Schwarbach</vt:lpstr>
      <vt:lpstr>Josephine Schüler</vt:lpstr>
      <vt:lpstr>Stephan Kornelsen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MOJO-DOYO</dc:title>
  <dc:creator>fdai4156</dc:creator>
  <cp:lastModifiedBy>Janosch Wallek</cp:lastModifiedBy>
  <cp:revision>17</cp:revision>
  <dcterms:created xsi:type="dcterms:W3CDTF">2018-06-20T15:24:25Z</dcterms:created>
  <dcterms:modified xsi:type="dcterms:W3CDTF">2018-09-23T20:34:33Z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